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4"/>
  </p:sldMasterIdLst>
  <p:handoutMasterIdLst>
    <p:handoutMasterId r:id="rId6"/>
  </p:handoutMasterIdLst>
  <p:sldIdLst>
    <p:sldId id="342" r:id="rId5"/>
  </p:sldIdLst>
  <p:sldSz cx="9144000" cy="6858000" type="screen4x3"/>
  <p:notesSz cx="7023100" cy="93091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000" i="1" kern="1200">
        <a:solidFill>
          <a:schemeClr val="tx1"/>
        </a:solidFill>
        <a:latin typeface="Arial Black" panose="020B0A040201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i="1" kern="1200">
        <a:solidFill>
          <a:schemeClr val="tx1"/>
        </a:solidFill>
        <a:latin typeface="Arial Black" panose="020B0A040201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i="1" kern="1200">
        <a:solidFill>
          <a:schemeClr val="tx1"/>
        </a:solidFill>
        <a:latin typeface="Arial Black" panose="020B0A040201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i="1" kern="1200">
        <a:solidFill>
          <a:schemeClr val="tx1"/>
        </a:solidFill>
        <a:latin typeface="Arial Black" panose="020B0A040201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i="1" kern="1200">
        <a:solidFill>
          <a:schemeClr val="tx1"/>
        </a:solidFill>
        <a:latin typeface="Arial Black" panose="020B0A04020102020204" pitchFamily="34" charset="0"/>
        <a:ea typeface="+mn-ea"/>
        <a:cs typeface="+mn-cs"/>
      </a:defRPr>
    </a:lvl5pPr>
    <a:lvl6pPr marL="2286000" algn="l" defTabSz="914400" rtl="0" eaLnBrk="1" latinLnBrk="0" hangingPunct="1">
      <a:defRPr sz="1000" i="1" kern="1200">
        <a:solidFill>
          <a:schemeClr val="tx1"/>
        </a:solidFill>
        <a:latin typeface="Arial Black" panose="020B0A04020102020204" pitchFamily="34" charset="0"/>
        <a:ea typeface="+mn-ea"/>
        <a:cs typeface="+mn-cs"/>
      </a:defRPr>
    </a:lvl6pPr>
    <a:lvl7pPr marL="2743200" algn="l" defTabSz="914400" rtl="0" eaLnBrk="1" latinLnBrk="0" hangingPunct="1">
      <a:defRPr sz="1000" i="1" kern="1200">
        <a:solidFill>
          <a:schemeClr val="tx1"/>
        </a:solidFill>
        <a:latin typeface="Arial Black" panose="020B0A04020102020204" pitchFamily="34" charset="0"/>
        <a:ea typeface="+mn-ea"/>
        <a:cs typeface="+mn-cs"/>
      </a:defRPr>
    </a:lvl7pPr>
    <a:lvl8pPr marL="3200400" algn="l" defTabSz="914400" rtl="0" eaLnBrk="1" latinLnBrk="0" hangingPunct="1">
      <a:defRPr sz="1000" i="1" kern="1200">
        <a:solidFill>
          <a:schemeClr val="tx1"/>
        </a:solidFill>
        <a:latin typeface="Arial Black" panose="020B0A04020102020204" pitchFamily="34" charset="0"/>
        <a:ea typeface="+mn-ea"/>
        <a:cs typeface="+mn-cs"/>
      </a:defRPr>
    </a:lvl8pPr>
    <a:lvl9pPr marL="3657600" algn="l" defTabSz="914400" rtl="0" eaLnBrk="1" latinLnBrk="0" hangingPunct="1">
      <a:defRPr sz="1000" i="1" kern="1200">
        <a:solidFill>
          <a:schemeClr val="tx1"/>
        </a:solidFill>
        <a:latin typeface="Arial Black" panose="020B0A040201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F99F7AB-01C4-465D-85A2-DD1C8856B125}" v="5" dt="2026-02-11T22:21:21.08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836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handoutMaster" Target="handoutMasters/handoutMaster1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3067836" cy="462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1" rIns="91423" bIns="45711" numCol="1" anchor="t" anchorCtr="0" compatLnSpc="1">
            <a:prstTxWarp prst="textNoShape">
              <a:avLst/>
            </a:prstTxWarp>
          </a:bodyPr>
          <a:lstStyle>
            <a:lvl1pPr defTabSz="914077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5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85483" y="1"/>
            <a:ext cx="3067836" cy="462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1" rIns="91423" bIns="45711" numCol="1" anchor="t" anchorCtr="0" compatLnSpc="1">
            <a:prstTxWarp prst="textNoShape">
              <a:avLst/>
            </a:prstTxWarp>
          </a:bodyPr>
          <a:lstStyle>
            <a:lvl1pPr algn="r" defTabSz="914077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6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856046"/>
            <a:ext cx="3067836" cy="462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1" rIns="91423" bIns="45711" numCol="1" anchor="b" anchorCtr="0" compatLnSpc="1">
            <a:prstTxWarp prst="textNoShape">
              <a:avLst/>
            </a:prstTxWarp>
          </a:bodyPr>
          <a:lstStyle>
            <a:lvl1pPr defTabSz="914077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7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85483" y="8856046"/>
            <a:ext cx="3067836" cy="462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1" rIns="91423" bIns="45711" numCol="1" anchor="b" anchorCtr="0" compatLnSpc="1">
            <a:prstTxWarp prst="textNoShape">
              <a:avLst/>
            </a:prstTxWarp>
          </a:bodyPr>
          <a:lstStyle>
            <a:lvl1pPr algn="r" defTabSz="914077">
              <a:defRPr sz="1200"/>
            </a:lvl1pPr>
          </a:lstStyle>
          <a:p>
            <a:pPr>
              <a:defRPr/>
            </a:pPr>
            <a:fld id="{4F65E367-0239-4EAE-88DB-DE68968C08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F82235-E58A-4A16-A576-2EF3F68404F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9637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2F93CB-9636-4FEB-8C99-002874D09E6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21725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EE24B2-FF07-426B-9134-E2101CA52AC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166897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88F47F-2661-4D23-B614-880DFF736BB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64945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641FF1-8445-4D6F-AD0F-C05953D7475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2032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FAF957-B898-42D2-84B2-5318F48CF5C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24023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5FA986-5B5B-45FB-BF9C-D30CB481CD6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19791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810B51-18FD-436C-9B62-36733B4C79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843859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B545A3-3F03-43B9-89F4-E7F09F7AC89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206693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EA3993-A3BD-4314-B299-48EA200975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55901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3AC632-B0B8-44B8-8EEE-2F0C4A9942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16044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oleObject" Target="../embeddings/oleObject1.bin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i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i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i="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4928B19-46F9-4C2B-8A31-C3C716B86E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graphicFrame>
        <p:nvGraphicFramePr>
          <p:cNvPr id="2" name="Object 7"/>
          <p:cNvGraphicFramePr>
            <a:graphicFrameLocks noChangeAspect="1"/>
          </p:cNvGraphicFramePr>
          <p:nvPr userDrawn="1"/>
        </p:nvGraphicFramePr>
        <p:xfrm>
          <a:off x="1524000" y="1706563"/>
          <a:ext cx="5715000" cy="5151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13" imgW="19285714" imgH="17380952" progId="MSPhotoEd.3">
                  <p:embed/>
                </p:oleObj>
              </mc:Choice>
              <mc:Fallback>
                <p:oleObj name="Photo Editor Photo" r:id="rId13" imgW="19285714" imgH="17380952" progId="MSPhotoEd.3">
                  <p:embed/>
                  <p:pic>
                    <p:nvPicPr>
                      <p:cNvPr id="2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lum bright="70000" contrast="-70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706563"/>
                        <a:ext cx="5715000" cy="5151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B791BF-7C0D-F8D4-6955-47D5B085B6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4">
            <a:extLst>
              <a:ext uri="{FF2B5EF4-FFF2-40B4-BE49-F238E27FC236}">
                <a16:creationId xmlns:a16="http://schemas.microsoft.com/office/drawing/2014/main" id="{0218167D-4203-4C22-78D3-5216DBD78D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094900"/>
            <a:ext cx="9144000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t">
            <a:spAutoFit/>
          </a:bodyPr>
          <a:lstStyle>
            <a:lvl1pPr>
              <a:defRPr sz="1000" i="1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defRPr sz="1000" i="1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defRPr sz="1000" i="1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defRPr sz="1000" i="1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defRPr sz="1000" i="1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i="1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i="1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i="1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i="1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/>
            <a:r>
              <a:rPr lang="en-US" altLang="en-US" sz="1800" dirty="0">
                <a:latin typeface="Times New Roman" panose="02020603050405020304" pitchFamily="18" charset="0"/>
              </a:rPr>
              <a:t>Takes pleasure in presenting this certificate to</a:t>
            </a:r>
          </a:p>
          <a:p>
            <a:pPr algn="ctr"/>
            <a:r>
              <a:rPr lang="en-US" altLang="en-US" sz="3200" b="1" i="0" dirty="0">
                <a:latin typeface="Times New Roman"/>
                <a:cs typeface="Times New Roman"/>
              </a:rPr>
              <a:t>&lt;&lt;Full Rank&gt;&gt; &lt;F. Name&gt; &lt;MI&gt; &lt;L. Name&gt;</a:t>
            </a:r>
            <a:endParaRPr lang="en-US" altLang="en-US" sz="3200" b="1" i="0" dirty="0">
              <a:latin typeface="Times New Roman" panose="02020603050405020304" pitchFamily="18" charset="0"/>
              <a:cs typeface="Times New Roman"/>
            </a:endParaRPr>
          </a:p>
          <a:p>
            <a:pPr algn="ctr"/>
            <a:r>
              <a:rPr lang="en-US" altLang="en-US" sz="1800" dirty="0">
                <a:latin typeface="Times New Roman" panose="02020603050405020304" pitchFamily="18" charset="0"/>
              </a:rPr>
              <a:t>Certifying that he has met all the requirements</a:t>
            </a:r>
          </a:p>
          <a:p>
            <a:pPr algn="ctr"/>
            <a:r>
              <a:rPr lang="en-US" altLang="en-US" sz="1800" dirty="0">
                <a:latin typeface="Times New Roman" panose="02020603050405020304" pitchFamily="18" charset="0"/>
              </a:rPr>
              <a:t>and has successfully completed the syllabus prescribed for</a:t>
            </a:r>
          </a:p>
          <a:p>
            <a:pPr algn="ctr"/>
            <a:r>
              <a:rPr lang="en-US" altLang="en-US" sz="2800" b="1" i="0" dirty="0">
                <a:latin typeface="Times New Roman" panose="02020603050405020304" pitchFamily="18" charset="0"/>
              </a:rPr>
              <a:t>Green Belt Martial Arts Instructor</a:t>
            </a:r>
          </a:p>
          <a:p>
            <a:pPr algn="ctr"/>
            <a:r>
              <a:rPr lang="en-US" altLang="en-US" sz="2800" b="1" i="0" dirty="0">
                <a:latin typeface="Times New Roman" panose="02020603050405020304" pitchFamily="18" charset="0"/>
              </a:rPr>
              <a:t> in the Marine Corps Martial Arts Program</a:t>
            </a:r>
          </a:p>
          <a:p>
            <a:pPr algn="ctr"/>
            <a:r>
              <a:rPr lang="en-US" altLang="en-US" sz="1800" dirty="0">
                <a:latin typeface="Times New Roman" panose="02020603050405020304" pitchFamily="18" charset="0"/>
              </a:rPr>
              <a:t>Given at the &lt;Unit Name&gt;,</a:t>
            </a:r>
          </a:p>
          <a:p>
            <a:pPr algn="ctr"/>
            <a:r>
              <a:rPr lang="en-US" altLang="en-US" sz="1800" dirty="0">
                <a:latin typeface="Times New Roman" panose="02020603050405020304" pitchFamily="18" charset="0"/>
              </a:rPr>
              <a:t> &lt;City&gt;, &lt;State&gt;</a:t>
            </a:r>
          </a:p>
          <a:p>
            <a:pPr algn="ctr"/>
            <a:r>
              <a:rPr lang="en-US" altLang="en-US" sz="1800" dirty="0">
                <a:latin typeface="Times New Roman"/>
                <a:cs typeface="Times New Roman"/>
              </a:rPr>
              <a:t>This &lt;dd&gt;</a:t>
            </a:r>
            <a:r>
              <a:rPr lang="en-US" altLang="en-US" sz="1800" dirty="0" err="1">
                <a:latin typeface="Times New Roman"/>
                <a:cs typeface="Times New Roman"/>
              </a:rPr>
              <a:t>th</a:t>
            </a:r>
            <a:r>
              <a:rPr lang="en-US" altLang="en-US" sz="1800" dirty="0">
                <a:latin typeface="Times New Roman"/>
                <a:cs typeface="Times New Roman"/>
              </a:rPr>
              <a:t> day of &lt;Month&gt; &lt;Year&gt;</a:t>
            </a:r>
          </a:p>
        </p:txBody>
      </p:sp>
      <p:sp>
        <p:nvSpPr>
          <p:cNvPr id="3075" name="WordArt 3">
            <a:extLst>
              <a:ext uri="{FF2B5EF4-FFF2-40B4-BE49-F238E27FC236}">
                <a16:creationId xmlns:a16="http://schemas.microsoft.com/office/drawing/2014/main" id="{30D8448D-8BBF-5FAB-E846-230D6983D57A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914400" y="76200"/>
            <a:ext cx="7543800" cy="1752600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53125"/>
              </a:avLst>
            </a:prstTxWarp>
          </a:bodyPr>
          <a:lstStyle/>
          <a:p>
            <a:pPr algn="ctr"/>
            <a:r>
              <a:rPr lang="en-US" sz="4800" b="1" i="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+mj-lt"/>
              </a:rPr>
              <a:t>United States Marine Corps</a:t>
            </a:r>
          </a:p>
        </p:txBody>
      </p:sp>
      <p:sp>
        <p:nvSpPr>
          <p:cNvPr id="3076" name="Line 9">
            <a:extLst>
              <a:ext uri="{FF2B5EF4-FFF2-40B4-BE49-F238E27FC236}">
                <a16:creationId xmlns:a16="http://schemas.microsoft.com/office/drawing/2014/main" id="{BB0E587A-A8E1-EEED-740C-DB50E51A0EF7}"/>
              </a:ext>
            </a:extLst>
          </p:cNvPr>
          <p:cNvSpPr>
            <a:spLocks noChangeShapeType="1"/>
          </p:cNvSpPr>
          <p:nvPr/>
        </p:nvSpPr>
        <p:spPr bwMode="auto">
          <a:xfrm>
            <a:off x="685800" y="6464222"/>
            <a:ext cx="2438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7" name="Line 15">
            <a:extLst>
              <a:ext uri="{FF2B5EF4-FFF2-40B4-BE49-F238E27FC236}">
                <a16:creationId xmlns:a16="http://schemas.microsoft.com/office/drawing/2014/main" id="{78267DAF-1E86-C352-89A1-EE82966D9470}"/>
              </a:ext>
            </a:extLst>
          </p:cNvPr>
          <p:cNvSpPr>
            <a:spLocks noChangeShapeType="1"/>
          </p:cNvSpPr>
          <p:nvPr/>
        </p:nvSpPr>
        <p:spPr bwMode="auto">
          <a:xfrm>
            <a:off x="6105525" y="6454697"/>
            <a:ext cx="2438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8" name="Text Box 21">
            <a:extLst>
              <a:ext uri="{FF2B5EF4-FFF2-40B4-BE49-F238E27FC236}">
                <a16:creationId xmlns:a16="http://schemas.microsoft.com/office/drawing/2014/main" id="{2DCC99F7-25A8-5DBE-BA5C-036AFB1915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09728" y="6458896"/>
            <a:ext cx="4038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t">
            <a:spAutoFit/>
          </a:bodyPr>
          <a:lstStyle>
            <a:lvl1pPr>
              <a:defRPr sz="1000" i="1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defRPr sz="1000" i="1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defRPr sz="1000" i="1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defRPr sz="1000" i="1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defRPr sz="1000" i="1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i="1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i="1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i="1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i="1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/>
            <a:r>
              <a:rPr lang="en-US" altLang="en-US" i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&lt;Full Rank&gt; &lt;F. Name&gt; &lt;MI&gt; &lt;</a:t>
            </a:r>
            <a:r>
              <a:rPr lang="fr-FR" i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 Name&gt;</a:t>
            </a:r>
            <a:endParaRPr lang="en-US" altLang="en-US" i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en-US" i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Lead Instructor</a:t>
            </a:r>
          </a:p>
        </p:txBody>
      </p:sp>
      <p:sp>
        <p:nvSpPr>
          <p:cNvPr id="3079" name="Text Box 22">
            <a:extLst>
              <a:ext uri="{FF2B5EF4-FFF2-40B4-BE49-F238E27FC236}">
                <a16:creationId xmlns:a16="http://schemas.microsoft.com/office/drawing/2014/main" id="{3614C52F-A91D-12E7-6741-7903B65596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5054" y="6454697"/>
            <a:ext cx="41148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 i="1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defRPr sz="1000" i="1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defRPr sz="1000" i="1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defRPr sz="1000" i="1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defRPr sz="1000" i="1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i="1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i="1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i="1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i="1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algn="ctr"/>
            <a:r>
              <a:rPr lang="en-US" altLang="en-US" i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&lt;Full Rank&gt; &lt;F. Name&gt; &lt;MI&gt; &lt;</a:t>
            </a:r>
            <a:r>
              <a:rPr lang="fr-FR" i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 Name&gt;</a:t>
            </a:r>
            <a:endParaRPr lang="en-US" altLang="en-US" i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en-US" i="0" dirty="0">
                <a:latin typeface="+mn-lt"/>
              </a:rPr>
              <a:t>Commanding Officer, &lt;Unit Name&gt;</a:t>
            </a:r>
          </a:p>
        </p:txBody>
      </p:sp>
      <p:graphicFrame>
        <p:nvGraphicFramePr>
          <p:cNvPr id="3080" name="Object 23">
            <a:extLst>
              <a:ext uri="{FF2B5EF4-FFF2-40B4-BE49-F238E27FC236}">
                <a16:creationId xmlns:a16="http://schemas.microsoft.com/office/drawing/2014/main" id="{8FDF17AF-7A05-89CE-E593-72AFF768BFF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038600" y="838200"/>
          <a:ext cx="1341438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2" imgW="7516274" imgH="7685714" progId="MSPhotoEd.3">
                  <p:embed/>
                </p:oleObj>
              </mc:Choice>
              <mc:Fallback>
                <p:oleObj name="Photo Editor Photo" r:id="rId2" imgW="7516274" imgH="7685714" progId="MSPhotoEd.3">
                  <p:embed/>
                  <p:pic>
                    <p:nvPicPr>
                      <p:cNvPr id="308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8600" y="838200"/>
                        <a:ext cx="1341438" cy="1371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52855260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Order0 xmlns="0eb0d1cb-3530-4b7f-bb89-a508544b11ee">1</Order0>
    <lcf76f155ced4ddcb4097134ff3c332f xmlns="0eb0d1cb-3530-4b7f-bb89-a508544b11ee">
      <Terms xmlns="http://schemas.microsoft.com/office/infopath/2007/PartnerControls"/>
    </lcf76f155ced4ddcb4097134ff3c332f>
    <_ip_UnifiedCompliancePolicyProperties xmlns="http://schemas.microsoft.com/sharepoint/v3" xsi:nil="true"/>
    <TaxCatchAll xmlns="6b9264be-5619-4c78-9ef0-2c96fbb997d9" xsi:nil="true"/>
    <Order1 xmlns="0eb0d1cb-3530-4b7f-bb89-a508544b11ee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4C984713177D64BA47D1778D0A588D7" ma:contentTypeVersion="26" ma:contentTypeDescription="Create a new document." ma:contentTypeScope="" ma:versionID="28866ba06c78696bb2517380d0e937e1">
  <xsd:schema xmlns:xsd="http://www.w3.org/2001/XMLSchema" xmlns:xs="http://www.w3.org/2001/XMLSchema" xmlns:p="http://schemas.microsoft.com/office/2006/metadata/properties" xmlns:ns1="http://schemas.microsoft.com/sharepoint/v3" xmlns:ns2="0eb0d1cb-3530-4b7f-bb89-a508544b11ee" xmlns:ns3="6b9264be-5619-4c78-9ef0-2c96fbb997d9" targetNamespace="http://schemas.microsoft.com/office/2006/metadata/properties" ma:root="true" ma:fieldsID="6f90f7a3b09168658a1e729af11e4d8d" ns1:_="" ns2:_="" ns3:_="">
    <xsd:import namespace="http://schemas.microsoft.com/sharepoint/v3"/>
    <xsd:import namespace="0eb0d1cb-3530-4b7f-bb89-a508544b11ee"/>
    <xsd:import namespace="6b9264be-5619-4c78-9ef0-2c96fbb997d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1:_ip_UnifiedCompliancePolicyProperties" minOccurs="0"/>
                <xsd:element ref="ns1:_ip_UnifiedCompliancePolicyUIAction" minOccurs="0"/>
                <xsd:element ref="ns2:MediaServiceLocation" minOccurs="0"/>
                <xsd:element ref="ns2:MediaLengthInSeconds" minOccurs="0"/>
                <xsd:element ref="ns2:Order0" minOccurs="0"/>
                <xsd:element ref="ns2:MediaServiceBillingMetadata" minOccurs="0"/>
                <xsd:element ref="ns2:Order1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b0d1cb-3530-4b7f-bb89-a508544b11e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1c7be36e-9551-4638-a550-39ad8744497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Order0" ma:index="25" nillable="true" ma:displayName="Order" ma:default="1" ma:format="Dropdown" ma:internalName="Order0" ma:percentage="FALSE">
      <xsd:simpleType>
        <xsd:restriction base="dms:Number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  <xsd:element name="Order1" ma:index="27" nillable="true" ma:displayName="Order 1" ma:format="Dropdown" ma:internalName="Order1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9264be-5619-4c78-9ef0-2c96fbb997d9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6be07f68-660b-4900-9d0d-f6888189d469}" ma:internalName="TaxCatchAll" ma:showField="CatchAllData" ma:web="6b9264be-5619-4c78-9ef0-2c96fbb997d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B19CF4C-E9B1-43A7-AD0C-E0B42959A719}">
  <ds:schemaRefs>
    <ds:schemaRef ds:uri="0eb0d1cb-3530-4b7f-bb89-a508544b11ee"/>
    <ds:schemaRef ds:uri="6b9264be-5619-4c78-9ef0-2c96fbb997d9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379ED39-F749-48A7-B3DE-4856D207422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8EC8B0E-0B1D-48D5-AE13-E4439F4C3009}">
  <ds:schemaRefs>
    <ds:schemaRef ds:uri="0eb0d1cb-3530-4b7f-bb89-a508544b11ee"/>
    <ds:schemaRef ds:uri="6b9264be-5619-4c78-9ef0-2c96fbb997d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89f80511-b267-4892-be9d-6cc8d3fffe7e}" enabled="1" method="Standard" siteId="{f4c44cda-18c6-46b0-80f2-e290072444fd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</Words>
  <Application>Microsoft Office PowerPoint</Application>
  <PresentationFormat>On-screen Show (4:3)</PresentationFormat>
  <Paragraphs>14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 Black</vt:lpstr>
      <vt:lpstr>Times New Roman</vt:lpstr>
      <vt:lpstr>Default Design</vt:lpstr>
      <vt:lpstr>Photo Editor Photo</vt:lpstr>
      <vt:lpstr>PowerPoint Presentation</vt:lpstr>
    </vt:vector>
  </TitlesOfParts>
  <Company>USMC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Hoffman Sgt Michael P</dc:creator>
  <cp:lastModifiedBy>Stich GySgt Joseph M</cp:lastModifiedBy>
  <cp:revision>2</cp:revision>
  <cp:lastPrinted>2025-02-14T16:43:27Z</cp:lastPrinted>
  <dcterms:created xsi:type="dcterms:W3CDTF">2000-01-12T00:51:13Z</dcterms:created>
  <dcterms:modified xsi:type="dcterms:W3CDTF">2026-02-23T20:52:03Z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0x01010024C984713177D64BA47D1778D0A588D7</vt:lpwstr>
  </property>
  <property fmtid="{D5CDD505-2E9C-101B-9397-08002B2CF9AE}" pid="3" name="MediaServiceImageTags">
    <vt:lpwstr/>
  </property>
  <property fmtid="{D5CDD505-2E9C-101B-9397-08002B2CF9AE}" pid="4" name="ClassificationContentMarkingFooterLocations">
    <vt:lpwstr>Default Design:4</vt:lpwstr>
  </property>
  <property fmtid="{D5CDD505-2E9C-101B-9397-08002B2CF9AE}" pid="5" name="ClassificationContentMarkingFooterText">
    <vt:lpwstr>DISTRIBUTION: DoD COMMUNITY ONLY</vt:lpwstr>
  </property>
</Properties>
</file>